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06" d="100"/>
          <a:sy n="106" d="100"/>
        </p:scale>
        <p:origin x="-10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3943C-5026-4ADE-8B6F-77E2CF7C1A33}" type="datetimeFigureOut">
              <a:rPr lang="ru-RU" smtClean="0"/>
              <a:pPr/>
              <a:t>03.01.2002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8E2D3-AC82-436F-AD55-29638A33D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8E2D3-AC82-436F-AD55-29638A33D24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03.01.2002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03.01.2002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03.01.2002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03.01.2002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03.01.2002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03.01.2002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03.01.2002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03.01.2002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88640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Муниципальное казенное дошкольное образовательное</a:t>
            </a:r>
          </a:p>
          <a:p>
            <a:pPr algn="ctr"/>
            <a:r>
              <a:rPr lang="ru-RU" dirty="0" smtClean="0"/>
              <a:t> учреждение детский сад № 3</a:t>
            </a:r>
            <a:endParaRPr lang="ru-RU" dirty="0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683568" y="1669867"/>
            <a:ext cx="78488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Педагогический проект по ПДД  в подготовительной к школе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группе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Дети и дорога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3284984"/>
            <a:ext cx="45582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4149080"/>
            <a:ext cx="5184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 smtClean="0"/>
              <a:t>Составила : воспитатель высшей</a:t>
            </a:r>
          </a:p>
          <a:p>
            <a:pPr algn="r"/>
            <a:r>
              <a:rPr lang="ru-RU" i="1" dirty="0" smtClean="0"/>
              <a:t> квалификационной категории</a:t>
            </a:r>
          </a:p>
          <a:p>
            <a:pPr algn="r"/>
            <a:r>
              <a:rPr lang="ru-RU" i="1" dirty="0" smtClean="0"/>
              <a:t>Сычева Е. В. 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12511" y="6021288"/>
            <a:ext cx="2118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г. Приволжск 2018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Список используемой литературы: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07504" y="1138338"/>
            <a:ext cx="8928992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Н.Н.Авдеева, О.Л. Князева, Р.Б.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Стеркина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«Безопасность: Учебное пособие по основам безопасности жизнедеятельности детей старшего дошкольного возраста»– М.: ООО «Издательство АСТ-ЛТД», 1998. – 160 с. Белая К.Ю. Я и моя безопасность. Тематический словарь в картинках: Мир человека. – М.: Школьная Пресса, 2010. – 48.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Н.Н. Авдеева, О.Л. Князева, Р.Б.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Стеркина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М.Д.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Маханева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«Безопасность на улицах и дорогах: Методическое пособие дл работы с детьми старшего дошкольного возраста». – М.: ООО «Издательство АСТ-ЛТД», 1997.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Белая К.Ю.,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Зимонина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В.Н.,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Кондрыкинская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Л.А. Как обеспечить безопасность дошкольников. Конспекты по основам безопасности детей дошкольного возраста. Книга для воспитателей детского сада. – М.: Просвещение, 2004.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Вдовиченко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Л.А. «Ребенок на улице», «Детство-пресс», 2008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Л.Б.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Поддубная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«Правила дорожного движения подготовительная группа», - Волгоград, «Корифей», 2009.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В.Н. Кирьянов «Профилактика детского дорожно-транспортного травматизма» методическое пособие. - М., «Тритий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2000 г.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Хромцева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Т.Г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Воспитание безопасного поведения в быту детей дошкольного возраста. Учебное пособие. – М.: Педагогическое общество России, 2005.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Хромцева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Т.Г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Воспитание безопасного поведения дошкольников на улице. Учебное пособие – М.: Центр педагогического образования, 2007.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5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Спасибо за внимание!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00_56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558" y="1916832"/>
            <a:ext cx="3538394" cy="43924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0" y="2492896"/>
            <a:ext cx="41764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« Будьте осторожны на дороге!</a:t>
            </a:r>
          </a:p>
          <a:p>
            <a:pPr algn="ctr"/>
            <a:r>
              <a:rPr lang="ru-RU" sz="2800" dirty="0" smtClean="0"/>
              <a:t>Соблюдайте правила дорожного движения!»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Аннотация проекта: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4319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Wingdings" pitchFamily="2" charset="2"/>
              <a:buChar char="q"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Данный проект « Дети и дорога» предназначен для детей подготовительной группы.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Предметом изучения в проекте является процесс формирования основ культуры безопасности по ПДД в воспитательно-образовательной деятельности.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Результатом проектной деятельности в виде краткосрочного проекта в подготовительной группе ДОУ «Дети и дорога" стали практические занятия с детьми в виде игр и упражнений, направленных на формирование у детей понятия о безопасном поведении на дороге и знание правил дорожного движения.</a:t>
            </a:r>
          </a:p>
          <a:p>
            <a:pPr marL="514350" indent="-514350">
              <a:buFont typeface="+mj-lt"/>
              <a:buAutoNum type="arabicPeriod"/>
            </a:pP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Дети подготовительной группы, педагоги, родители.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04664"/>
            <a:ext cx="828092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</a:p>
          <a:p>
            <a:endParaRPr lang="ru-RU" dirty="0" smtClean="0"/>
          </a:p>
          <a:p>
            <a:r>
              <a:rPr lang="ru-RU" sz="2000" dirty="0" smtClean="0"/>
              <a:t>Сформировать у детей  подготовительной группы основы безопасного поведения на улице, знание правил дорожного движения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95536" y="2427209"/>
            <a:ext cx="8424936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Образовательные: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Продолжать знакомить с дорожными знаками: предупреждающими, запрещающими, информационно-указательными;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Познакомить детей с правилами дорожного движения;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Научить детей предвидеть опасное событие, уметь, по возможности, его избегать, а при необходимости действовать.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Развивающие: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1.Развивать осторожность, внимательность, самостоятельность, ответственность и осмотрительность на дороге;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Стимулировать познавательную активность, способствовать развитию коммуникативных навыков.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Воспитательные: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Воспитывать навыки личной безопасности и чувство самосохранения.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22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548680"/>
            <a:ext cx="8686800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Актуальность проекта: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340768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истекший период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2018 года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территории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Приволжского  муниципального района произошло 29 ДТП, в них пострадало 34 человека. Из них погибло 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взрослых и пострадало 4 детей!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179512" y="2302594"/>
            <a:ext cx="864096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Зачастую виновниками дорожно-транспортных происшествий являются сами дети, которые играют вблизи дорог, переходят улицу в неположенных местах, неправильно входят в транспортные средства и выходят из них. Именно поэтому с самого раннего возраста обязательно нужно знакомить ребенка с поведением на улицах, дорогах, в транспорте, а также правилам дорожного движения.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179512" y="3761163"/>
            <a:ext cx="878497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Актуальность проекта связана еще и с тем, что у детей дошкольного возраста отсутствует защитная психологическая реакция на дорожную обстановку, которая свойственна взрослым. Желание постоянно открывать что-то новое, непосредственность часто ставят их перед реальными опасностями, в частности на улицах. Формирование у детей навыков осознанного безопасного поведения на улицах города реализуется через активную деятельность всех участников проекта.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Важно данную проблему решать вместе с родителями. Так как ребенок всегда находится рядом с взрослыми. И если родители нарушают правила дорожного движения, то они как бы негласно разрешают нарушать их своим детям.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7345" grpId="0"/>
      <p:bldP spid="573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23528" y="1484784"/>
            <a:ext cx="8686800" cy="4827166"/>
          </a:xfrm>
        </p:spPr>
        <p:txBody>
          <a:bodyPr>
            <a:normAutofit/>
          </a:bodyPr>
          <a:lstStyle/>
          <a:p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1 этап: «Подготовительный»</a:t>
            </a:r>
            <a:endParaRPr lang="ru-RU" sz="24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27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420888"/>
            <a:ext cx="5624339" cy="38884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372200" y="2564904"/>
            <a:ext cx="2448272" cy="3528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Подбор детской и методической литературы, наглядного материала (иллюстрации, фотографии, альбомы), дидактических игр, занятий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188640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2 этап: «Основной» (работа над проектом)</a:t>
            </a:r>
          </a:p>
        </p:txBody>
      </p:sp>
      <p:pic>
        <p:nvPicPr>
          <p:cNvPr id="3" name="Рисунок 2" descr="IMG_27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836712"/>
            <a:ext cx="4896544" cy="3342086"/>
          </a:xfrm>
          <a:prstGeom prst="rect">
            <a:avLst/>
          </a:prstGeom>
        </p:spPr>
      </p:pic>
      <p:pic>
        <p:nvPicPr>
          <p:cNvPr id="4" name="Рисунок 3" descr="IMG_27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91946" y="3068960"/>
            <a:ext cx="4728525" cy="3384376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5436096" y="908720"/>
            <a:ext cx="3456384" cy="17784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Составление творческих рассказов: «Что случилось бы, если бы все дорожные знаки исчезли?»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4509120"/>
            <a:ext cx="3312368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39552" y="4957138"/>
            <a:ext cx="302433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Образовательная деятельность: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«Безопасность на дороге»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0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74711"/>
            <a:ext cx="2247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IMG_27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4248472" cy="4947433"/>
          </a:xfrm>
          <a:prstGeom prst="rect">
            <a:avLst/>
          </a:prstGeom>
        </p:spPr>
      </p:pic>
      <p:pic>
        <p:nvPicPr>
          <p:cNvPr id="14" name="Рисунок 13" descr="IMG_27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556792"/>
            <a:ext cx="4392488" cy="5112568"/>
          </a:xfrm>
          <a:prstGeom prst="rect">
            <a:avLst/>
          </a:prstGeom>
        </p:spPr>
      </p:pic>
      <p:sp>
        <p:nvSpPr>
          <p:cNvPr id="15" name="Прямоугольная выноска 14"/>
          <p:cNvSpPr/>
          <p:nvPr/>
        </p:nvSpPr>
        <p:spPr>
          <a:xfrm>
            <a:off x="5076056" y="188640"/>
            <a:ext cx="3456384" cy="108012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5076056" y="323610"/>
            <a:ext cx="367240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Беседы и ситуативные разговоры: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«Транспорт на улицах города»;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«Правила для пассажиров», «Осторожно, дорога!»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5301208"/>
            <a:ext cx="3744416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 Знаки дорожные помни всегда!»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этап: «Заключительный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81444" y="692696"/>
            <a:ext cx="8683044" cy="61381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Конструирование совместно с детьми и обыгрывание макета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« Наша Улица»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>
          <a:xfrm>
            <a:off x="8891545" y="666750"/>
            <a:ext cx="45719" cy="639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" name="Содержимое 10" descr="IMG_273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00809"/>
            <a:ext cx="4176464" cy="3168351"/>
          </a:xfrm>
        </p:spPr>
      </p:pic>
      <p:pic>
        <p:nvPicPr>
          <p:cNvPr id="10" name="Содержимое 9" descr="100_965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78384"/>
            <a:ext cx="4289425" cy="321706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родителями: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79512" y="1788939"/>
            <a:ext cx="878497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.Анкетирование;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Консультации: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«Родителям о правилах дорожного движения»,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«О поведение в общественном транспорте»,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«О значении обучения детей дошкольного возраста правилам дорожного   движения»;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Папки – передвижки: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«Взрослые! Вам подражают дети!»,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«Дисциплина на улице – залог безопасности пешехода»;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Беседа с родителями «Ребёнок переходит улицу»;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Памятка родителям «Как обучить ребёнка правилам поведения на улице».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52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362</TotalTime>
  <Words>753</Words>
  <Application>Microsoft Office PowerPoint</Application>
  <PresentationFormat>Экран (4:3)</PresentationFormat>
  <Paragraphs>77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Слайд 1</vt:lpstr>
      <vt:lpstr>                  Аннотация проекта:  </vt:lpstr>
      <vt:lpstr>Слайд 3</vt:lpstr>
      <vt:lpstr>          Актуальность проекта:   </vt:lpstr>
      <vt:lpstr>      Этапы реализации проекта:</vt:lpstr>
      <vt:lpstr>Слайд 6</vt:lpstr>
      <vt:lpstr>Слайд 7</vt:lpstr>
      <vt:lpstr>3 этап: «Заключительный»</vt:lpstr>
      <vt:lpstr>Работа с родителями: </vt:lpstr>
      <vt:lpstr>Список используемой литературы: </vt:lpstr>
      <vt:lpstr>       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38</cp:revision>
  <dcterms:created xsi:type="dcterms:W3CDTF">2002-01-01T00:05:27Z</dcterms:created>
  <dcterms:modified xsi:type="dcterms:W3CDTF">2002-01-03T00:40:37Z</dcterms:modified>
</cp:coreProperties>
</file>