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68" r:id="rId2"/>
    <p:sldId id="269" r:id="rId3"/>
    <p:sldId id="257" r:id="rId4"/>
    <p:sldId id="258" r:id="rId5"/>
    <p:sldId id="273" r:id="rId6"/>
    <p:sldId id="266" r:id="rId7"/>
    <p:sldId id="260" r:id="rId8"/>
    <p:sldId id="271" r:id="rId9"/>
    <p:sldId id="27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86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94993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325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1861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881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662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8550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1861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7348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0687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93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3237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356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04.09.2023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03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561392" y="1907763"/>
            <a:ext cx="80212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</a:t>
            </a:r>
            <a:endParaRPr lang="en-US" altLang="ru-RU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программа 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467544" y="148435"/>
            <a:ext cx="85689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Муниципальное казенное  дошкольное образовательное учреждение</a:t>
            </a:r>
          </a:p>
          <a:p>
            <a:pPr algn="ctr" eaLnBrk="1" hangingPunct="1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детский сад №3 </a:t>
            </a:r>
          </a:p>
          <a:p>
            <a:pPr algn="ctr" eaLnBrk="1" hangingPunct="1"/>
            <a:r>
              <a:rPr lang="ru-RU" altLang="ru-RU" sz="2000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г. Приволжска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образовательной программе дошкольного образования (ОП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1475656" y="1690062"/>
            <a:ext cx="6624736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0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0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ОП ДО </a:t>
            </a:r>
            <a:r>
              <a:rPr lang="ru-RU" altLang="ru-RU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0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B37423B-6629-413A-95E8-7C1016C87716}"/>
              </a:ext>
            </a:extLst>
          </p:cNvPr>
          <p:cNvSpPr txBox="1"/>
          <p:nvPr/>
        </p:nvSpPr>
        <p:spPr>
          <a:xfrm>
            <a:off x="575556" y="181957"/>
            <a:ext cx="7992888" cy="5816977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7822" y="2949541"/>
            <a:ext cx="2419026" cy="970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Образовательная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программа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96755" y="2958157"/>
            <a:ext cx="220786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98121" y="2673114"/>
            <a:ext cx="2419027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Основа для Образовательной программы</a:t>
            </a:r>
          </a:p>
        </p:txBody>
      </p:sp>
      <p:sp>
        <p:nvSpPr>
          <p:cNvPr id="6" name="Плюс 5"/>
          <p:cNvSpPr/>
          <p:nvPr/>
        </p:nvSpPr>
        <p:spPr>
          <a:xfrm>
            <a:off x="2767818" y="3212976"/>
            <a:ext cx="606996" cy="55945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556499" y="2910663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  <p:extLst>
      <p:ext uri="{BB962C8B-B14F-4D97-AF65-F5344CB8AC3E}">
        <p14:creationId xmlns:p14="http://schemas.microsoft.com/office/powerpoint/2010/main" val="198300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/>
          <a:stretch>
            <a:fillRect/>
          </a:stretch>
        </p:blipFill>
        <p:spPr bwMode="auto">
          <a:xfrm>
            <a:off x="611560" y="1196752"/>
            <a:ext cx="801381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Савон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Савон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аво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239</TotalTime>
  <Words>322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Century Gothic</vt:lpstr>
      <vt:lpstr>Garamond</vt:lpstr>
      <vt:lpstr>Georgia</vt:lpstr>
      <vt:lpstr>Wingdings</vt:lpstr>
      <vt:lpstr>Савон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2023-02-22T14:53:18Z</dcterms:created>
  <dcterms:modified xsi:type="dcterms:W3CDTF">2023-09-04T06:24:40Z</dcterms:modified>
</cp:coreProperties>
</file>